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4C30-2863-442A-B687-53BA0E37A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CE95C-ABCE-4901-BF8E-4CAC58144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E4668-9B74-441A-8B4D-3B86F5AA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E9912-E452-4117-91BC-0F23142C1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6039B-DCCD-4E6E-974A-3765279F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35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2E48-067C-410C-875A-2B2CE519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6717A-A24E-4E07-9750-38CEE525B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EC5E1-E204-4A8A-BB3D-365F63E56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468FD-2969-4B30-9332-C153F769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CCB4-0D48-4360-AAF6-549483B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4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7F2EAC-4298-4D96-AE14-E08096D1F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AFBA7-E32A-4CF8-A891-BF288D60B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E66BD-59A0-414D-87F5-8E753B43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A57F0-F677-413C-AE5E-234117BA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03B7D-2502-49E2-8833-00136B79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0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0B8C-BC38-4769-8A66-C8F75B19D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22271-8F3F-43E5-8966-6897CBD86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98890-F3A9-4294-A66A-F69E70CD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00B52-2CC5-47EB-8D01-CA71ABFF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84BF-01AB-4789-A9AB-206EC00D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9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F72C-F37F-425D-BBB1-30EA0D85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DC126-C7C9-4BBE-9FBC-026AF128F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82A1C-A3AA-4ABB-AF45-C377CE21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CC4B1-F0C0-43B2-8182-3D185E5B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B1397-3CFE-44B5-ABB6-D90D9F68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2FB1-8A1B-4DE9-BFE8-AEE19681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3603-D72E-47B6-ABC5-E0EF750B9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7BB1F-BD98-4E67-A9BC-CA19677DE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15613-E90F-4042-8E9C-F3662A0C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76CD9-2CB2-44E7-BEFB-B11A477B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3C799-76F6-4092-B0BF-65554CEF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3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8EE0-75D5-4EA0-897D-168860E68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F239D-0076-4848-B158-5934143D0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9EF94-58AA-42CA-ABA2-17C4E81EC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998E8-BE71-4844-94BB-6CC8967FB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AD225-F2BF-45FE-8F2C-CC0B9A927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30B0F-B789-48E5-8B06-B32F64727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4EB48-D7D7-4326-A212-A3CC40ABD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17478-48C6-4697-9077-5C752264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4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A5B68-9667-4079-BE6E-AC229C6A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D39928-9FAE-4F42-9E7C-836E0877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6A4B5-DFC3-4D17-9FB2-6F9A0003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B5B4E-9F38-41DE-9B45-03C54202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1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C0962-14DC-4C42-A727-5FFB3CAD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26FF3F-E4E6-40CC-92E6-BF319300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19E7B-C060-4A05-9A23-36CF0755B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4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1AEF-6009-43FD-9AA3-3765A6B6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74B79-F5C6-43E5-8EA3-F14E725D9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086AD-90D9-48A2-991B-7A4E9756B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02342-AF02-4F31-95D8-B5210884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69F11-A87B-435A-A98B-D8645754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14753-CCF6-43DC-B0C0-9C9353E0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0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5C57-31D0-43D2-A00F-F5661305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EA31B-5B79-470B-B019-8FD87D374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CE790-FFE8-4ED1-9E6A-B61A5DAC4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73830-47A0-4F43-879C-92B0A91E1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521A5-7891-46BF-992B-B67AD41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21EC1-FA45-4D18-A803-291D656D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7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959DF3-BEC8-4E3E-ABA4-1C713671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46C9F-5FCA-4D0E-AB24-1AD1D3289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AE9ED-F5E3-41B7-8B1F-E74DE59E1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74971-06CB-46E1-AA28-325A73E8C08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5FB4-FE30-4A2A-8DE7-8B5884D57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2A488-AB21-44B8-9E9A-D972DCA38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4BB08-5E75-4C0A-A539-F96AA4B94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1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0ACF-3127-4306-B6CE-52C76CAF0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4498" y="0"/>
            <a:ext cx="6189306" cy="837065"/>
          </a:xfrm>
        </p:spPr>
        <p:txBody>
          <a:bodyPr>
            <a:noAutofit/>
          </a:bodyPr>
          <a:lstStyle/>
          <a:p>
            <a:r>
              <a:rPr lang="en-US" sz="2800" dirty="0"/>
              <a:t>Iteration Backlog (Road Map)</a:t>
            </a:r>
            <a:br>
              <a:rPr lang="en-US" sz="2800" dirty="0"/>
            </a:br>
            <a:r>
              <a:rPr lang="en-US" sz="2800" dirty="0"/>
              <a:t>Presented By John Brilhart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05BB-654F-46CF-AD72-A6D2E0D922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D72B3-1CCB-445E-83A6-39184B406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3" y="971207"/>
            <a:ext cx="751627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9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A511-96FA-423A-A566-ACAA6707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Demo</a:t>
            </a:r>
            <a:br>
              <a:rPr lang="en-US" dirty="0"/>
            </a:br>
            <a:r>
              <a:rPr lang="en-US" dirty="0"/>
              <a:t>Presented by Revati Deshmukh</a:t>
            </a:r>
          </a:p>
        </p:txBody>
      </p:sp>
      <p:pic>
        <p:nvPicPr>
          <p:cNvPr id="4" name="UnitedTunes – Serving all your music needs - Google Chrome 2021-10-14 11-20-47">
            <a:hlinkClick r:id="" action="ppaction://media"/>
            <a:extLst>
              <a:ext uri="{FF2B5EF4-FFF2-40B4-BE49-F238E27FC236}">
                <a16:creationId xmlns:a16="http://schemas.microsoft.com/office/drawing/2014/main" id="{5FC9F06F-7C0B-4CA1-B744-620649A503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6425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2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32FA-EFC1-4250-9F64-E4E84E1B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User Story Map</a:t>
            </a:r>
            <a:br>
              <a:rPr lang="en-US" sz="4400" dirty="0"/>
            </a:br>
            <a:r>
              <a:rPr lang="en-US" sz="4400" dirty="0"/>
              <a:t>Presented By Jay Patel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61E89-D546-42A9-B85A-5AFF85B42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0567"/>
            <a:ext cx="10515600" cy="2241861"/>
          </a:xfrm>
        </p:spPr>
      </p:pic>
    </p:spTree>
    <p:extLst>
      <p:ext uri="{BB962C8B-B14F-4D97-AF65-F5344CB8AC3E}">
        <p14:creationId xmlns:p14="http://schemas.microsoft.com/office/powerpoint/2010/main" val="70471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E093-BA33-4D4B-8DF3-28B0A8CF3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504" y="0"/>
            <a:ext cx="8710863" cy="1600200"/>
          </a:xfrm>
        </p:spPr>
        <p:txBody>
          <a:bodyPr>
            <a:normAutofit/>
          </a:bodyPr>
          <a:lstStyle/>
          <a:p>
            <a:r>
              <a:rPr lang="en-US" sz="4400" dirty="0"/>
              <a:t>Updated RCT</a:t>
            </a:r>
            <a:br>
              <a:rPr lang="en-US" sz="4400" dirty="0"/>
            </a:br>
            <a:r>
              <a:rPr lang="en-US" sz="4400" dirty="0"/>
              <a:t>Presented By Yashwanth Varre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E4D17-B657-47A7-A5D3-731D4570B2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341D0-A5D5-4498-A8D2-239A47BF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420"/>
            <a:ext cx="12192000" cy="343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6A57-90C5-4709-8464-88B25477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 </a:t>
            </a:r>
            <a:br>
              <a:rPr lang="en-US" dirty="0"/>
            </a:br>
            <a:r>
              <a:rPr lang="en-US" dirty="0"/>
              <a:t>Presented by Jay Patel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94E08-2F14-468B-BC0B-6BAACB8A2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3028"/>
            <a:ext cx="10515600" cy="4096532"/>
          </a:xfrm>
        </p:spPr>
      </p:pic>
    </p:spTree>
    <p:extLst>
      <p:ext uri="{BB962C8B-B14F-4D97-AF65-F5344CB8AC3E}">
        <p14:creationId xmlns:p14="http://schemas.microsoft.com/office/powerpoint/2010/main" val="411385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FFD1-1B88-4FDF-8424-3D182D42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Acceptance Tests</a:t>
            </a:r>
            <a:br>
              <a:rPr lang="en-US" dirty="0"/>
            </a:br>
            <a:r>
              <a:rPr lang="en-US" dirty="0"/>
              <a:t>Presented By Suraj Suwal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D1D85-A070-4818-8C77-3CF4BC7D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860" y="1825625"/>
            <a:ext cx="5680280" cy="4351338"/>
          </a:xfrm>
        </p:spPr>
      </p:pic>
    </p:spTree>
    <p:extLst>
      <p:ext uri="{BB962C8B-B14F-4D97-AF65-F5344CB8AC3E}">
        <p14:creationId xmlns:p14="http://schemas.microsoft.com/office/powerpoint/2010/main" val="83826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EB62-71C5-468A-AF66-1403C27A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Test Execution Log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Presented By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Soyeon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Ju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12811-5FB7-446A-93C3-A6FFD796C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100" y="3239294"/>
            <a:ext cx="6019800" cy="1524000"/>
          </a:xfrm>
        </p:spPr>
      </p:pic>
    </p:spTree>
    <p:extLst>
      <p:ext uri="{BB962C8B-B14F-4D97-AF65-F5344CB8AC3E}">
        <p14:creationId xmlns:p14="http://schemas.microsoft.com/office/powerpoint/2010/main" val="419188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A943-7070-484D-84E9-0D5E2190C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Burn-Down Chart</a:t>
            </a:r>
            <a:br>
              <a:rPr lang="en-US" dirty="0"/>
            </a:br>
            <a:r>
              <a:rPr lang="en-US" dirty="0"/>
              <a:t>Present By Ge 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04F0A1-1ECC-4293-9F2C-A95CC468C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6041"/>
            <a:ext cx="10515600" cy="4330506"/>
          </a:xfrm>
        </p:spPr>
      </p:pic>
    </p:spTree>
    <p:extLst>
      <p:ext uri="{BB962C8B-B14F-4D97-AF65-F5344CB8AC3E}">
        <p14:creationId xmlns:p14="http://schemas.microsoft.com/office/powerpoint/2010/main" val="245691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86EB6-68FA-48EF-9869-FBDFC342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Report</a:t>
            </a:r>
            <a:br>
              <a:rPr lang="en-US" dirty="0"/>
            </a:br>
            <a:r>
              <a:rPr lang="en-US" dirty="0"/>
              <a:t>Presented By John Brilhart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0F177-46AD-43F0-827F-E782C4DFD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827" y="1825625"/>
            <a:ext cx="5986346" cy="4351338"/>
          </a:xfrm>
        </p:spPr>
      </p:pic>
    </p:spTree>
    <p:extLst>
      <p:ext uri="{BB962C8B-B14F-4D97-AF65-F5344CB8AC3E}">
        <p14:creationId xmlns:p14="http://schemas.microsoft.com/office/powerpoint/2010/main" val="282159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25F8-FE96-4A9D-9B71-E4EC22B0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GitHub Repository Demo </a:t>
            </a:r>
            <a:b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Presented by Revati Deshmukh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DA96E6-A90C-4EBD-A581-0AF0CB34C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418" y="1825625"/>
            <a:ext cx="7831163" cy="4351338"/>
          </a:xfrm>
        </p:spPr>
      </p:pic>
    </p:spTree>
    <p:extLst>
      <p:ext uri="{BB962C8B-B14F-4D97-AF65-F5344CB8AC3E}">
        <p14:creationId xmlns:p14="http://schemas.microsoft.com/office/powerpoint/2010/main" val="355008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77</Words>
  <Application>Microsoft Office PowerPoint</Application>
  <PresentationFormat>Widescreen</PresentationFormat>
  <Paragraphs>10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Slack-Lato</vt:lpstr>
      <vt:lpstr>Office Theme</vt:lpstr>
      <vt:lpstr>Iteration Backlog (Road Map) Presented By John Brilhart</vt:lpstr>
      <vt:lpstr>User Story Map Presented By Jay Patel</vt:lpstr>
      <vt:lpstr>Updated RCT Presented By Yashwanth Varre</vt:lpstr>
      <vt:lpstr>User Stories  Presented by Jay Patel</vt:lpstr>
      <vt:lpstr>Acceptance Tests Presented By Suraj Suwal</vt:lpstr>
      <vt:lpstr>Test Execution Log Presented By Soyeon Ju</vt:lpstr>
      <vt:lpstr>Burn-Down Chart Present By Ge Ou</vt:lpstr>
      <vt:lpstr>Retrospective Report Presented By John Brilhart</vt:lpstr>
      <vt:lpstr>GitHub Repository Demo  Presented by Revati Deshmukh</vt:lpstr>
      <vt:lpstr>Application Demo Presented by Revati Deshmukh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Iteration Backlog (Road Map) Presented By John Brilhart</dc:title>
  <dc:creator>John Brilhart</dc:creator>
  <cp:lastModifiedBy>John Brilhart</cp:lastModifiedBy>
  <cp:revision>1</cp:revision>
  <dcterms:created xsi:type="dcterms:W3CDTF">2021-10-14T22:25:50Z</dcterms:created>
  <dcterms:modified xsi:type="dcterms:W3CDTF">2021-10-14T22:56:16Z</dcterms:modified>
</cp:coreProperties>
</file>